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6b779950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26b779950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6b779950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6b779950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6b779950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26b779950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6b7799507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6b7799507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6b7799507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6b7799507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6b7799507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6b7799507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6b7799507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6b7799507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6b7799507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6b7799507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aa26d210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2aa26d210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2aa26d21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2aa26d21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537848e2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537848e2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aa12c48c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aa12c48c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2aa26d210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2aa26d21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2aa26d21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2aa26d21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2aa26d210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2aa26d210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aa12c48c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aa12c48c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aa12c48c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aa12c48c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6b779950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6b779950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6b779950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6b779950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6b7799507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6b7799507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aa12c48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aa12c48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aa12c48c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2aa12c48c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200"/>
              <a:t>e-sportsプレイヤーの雑談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/>
              <a:t>2023/6/20 DA部 須藤 隼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スマブラとは？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（前提知識）</a:t>
            </a:r>
            <a:r>
              <a:rPr lang="ja"/>
              <a:t>スマブラのルール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6400" y="1814525"/>
            <a:ext cx="4442301" cy="2498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51703"/>
            <a:ext cx="4572002" cy="222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ダメージによって相手の飛び方が変わる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471900" y="1919075"/>
            <a:ext cx="2999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「</a:t>
            </a:r>
            <a:r>
              <a:rPr lang="ja"/>
              <a:t>スマブラは格闘ゲームのアンチテーゼ」と呼ばれる仕組み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501" y="2041025"/>
            <a:ext cx="4597500" cy="25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550" y="3057969"/>
            <a:ext cx="2373125" cy="14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（</a:t>
            </a:r>
            <a:r>
              <a:rPr lang="ja"/>
              <a:t>前提知識）スマブラでの選択肢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攻撃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ガード / 回避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掴み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避ける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攻撃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481" y="1919075"/>
            <a:ext cx="3792869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ガード・回避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248" y="2251873"/>
            <a:ext cx="5189200" cy="23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750" y="1428238"/>
            <a:ext cx="4096175" cy="22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掴み</a:t>
            </a:r>
            <a:endParaRPr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471900" y="1919075"/>
            <a:ext cx="3659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ガードしている相手に当たる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リーチは短く、攻撃に負けやすい</a:t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1009" y="2033438"/>
            <a:ext cx="4406028" cy="24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よける</a:t>
            </a:r>
            <a:endParaRPr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471900" y="1919075"/>
            <a:ext cx="3116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位置で避ける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ジャンプ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後ろに下がる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歩く / ダッシュ</a:t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9848" y="1779988"/>
            <a:ext cx="4833700" cy="29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9"/>
          <p:cNvSpPr/>
          <p:nvPr/>
        </p:nvSpPr>
        <p:spPr>
          <a:xfrm>
            <a:off x="5838675" y="2636050"/>
            <a:ext cx="1527000" cy="1547100"/>
          </a:xfrm>
          <a:prstGeom prst="ellipse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cxnSp>
        <p:nvCxnSpPr>
          <p:cNvPr id="179" name="Google Shape;179;p29"/>
          <p:cNvCxnSpPr/>
          <p:nvPr/>
        </p:nvCxnSpPr>
        <p:spPr>
          <a:xfrm flipH="1" rot="10800000">
            <a:off x="4864225" y="3299225"/>
            <a:ext cx="110700" cy="7533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9"/>
          <p:cNvCxnSpPr/>
          <p:nvPr/>
        </p:nvCxnSpPr>
        <p:spPr>
          <a:xfrm flipH="1">
            <a:off x="5256100" y="3640675"/>
            <a:ext cx="873900" cy="281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意表を付く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相手が「把握できない」アクションを取る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「自身の方策：状況s でアクションa を取ると大幅なリターンを得られる」ことを</a:t>
            </a:r>
            <a:r>
              <a:rPr lang="ja"/>
              <a:t>相手に</a:t>
            </a:r>
            <a:r>
              <a:rPr lang="ja"/>
              <a:t>知られていない</a:t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800" y="2786725"/>
            <a:ext cx="2779150" cy="235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9795" y="2786725"/>
            <a:ext cx="2699262" cy="235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方策をアップデートする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試合中に意表をつかれてしまうシーンや、相手の方策が（自分の把握する）一般的な方策とズレていて、自分に不利に働くケースは多い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方策をアップデートし、相手の方策に合わせる</a:t>
            </a:r>
            <a:endParaRPr/>
          </a:p>
        </p:txBody>
      </p:sp>
      <p:pic>
        <p:nvPicPr>
          <p:cNvPr id="195" name="Google Shape;1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967550"/>
            <a:ext cx="3338649" cy="209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4774" y="2967550"/>
            <a:ext cx="2354081" cy="20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スライドにメモを貼り付けているダクトテープ" id="74" name="Google Shape;74;p1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5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本発表で分かること</a:t>
            </a:r>
            <a:endParaRPr b="1" sz="25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" name="Google Shape;76;p14"/>
          <p:cNvSpPr txBox="1"/>
          <p:nvPr>
            <p:ph idx="4294967295" type="body"/>
          </p:nvPr>
        </p:nvSpPr>
        <p:spPr>
          <a:xfrm>
            <a:off x="2855550" y="1377475"/>
            <a:ext cx="3523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200">
                <a:latin typeface="Raleway"/>
                <a:ea typeface="Raleway"/>
                <a:cs typeface="Raleway"/>
                <a:sym typeface="Raleway"/>
              </a:rPr>
              <a:t>説明しないこと：数理的理論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ja" sz="1200">
                <a:latin typeface="Raleway"/>
                <a:ea typeface="Raleway"/>
                <a:cs typeface="Raleway"/>
                <a:sym typeface="Raleway"/>
              </a:rPr>
              <a:t>説明すること：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ja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対戦ゲームの仕組み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ja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仕組みの中、プレイヤー目線で考えていること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ja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結論</a:t>
            </a:r>
            <a:r>
              <a:rPr b="1" lang="ja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「対戦ゲームでの上手い」って何？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ja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ゲーム観戦の楽しみ方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有利な状況を知る</a:t>
            </a:r>
            <a:endParaRPr/>
          </a:p>
        </p:txBody>
      </p:sp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402" y="2571750"/>
            <a:ext cx="2494250" cy="17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5100" y="2549012"/>
            <a:ext cx="3550725" cy="18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状態遷移</a:t>
            </a:r>
            <a:endParaRPr/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4488" y="372000"/>
            <a:ext cx="3636926" cy="150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6175" y="3646815"/>
            <a:ext cx="2916248" cy="150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7149" y="2061500"/>
            <a:ext cx="2509423" cy="150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0650" y="3651286"/>
            <a:ext cx="2509426" cy="1492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33325" y="2035921"/>
            <a:ext cx="2916249" cy="15523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" name="Google Shape;215;p33"/>
          <p:cNvCxnSpPr/>
          <p:nvPr/>
        </p:nvCxnSpPr>
        <p:spPr>
          <a:xfrm flipH="1">
            <a:off x="2945575" y="1506425"/>
            <a:ext cx="441900" cy="8538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33"/>
          <p:cNvCxnSpPr/>
          <p:nvPr/>
        </p:nvCxnSpPr>
        <p:spPr>
          <a:xfrm flipH="1">
            <a:off x="1627138" y="3113750"/>
            <a:ext cx="441900" cy="8538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33"/>
          <p:cNvCxnSpPr/>
          <p:nvPr/>
        </p:nvCxnSpPr>
        <p:spPr>
          <a:xfrm>
            <a:off x="6180225" y="1463975"/>
            <a:ext cx="472200" cy="9387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3"/>
          <p:cNvCxnSpPr/>
          <p:nvPr/>
        </p:nvCxnSpPr>
        <p:spPr>
          <a:xfrm>
            <a:off x="6180225" y="1463975"/>
            <a:ext cx="472200" cy="9387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3"/>
          <p:cNvCxnSpPr/>
          <p:nvPr/>
        </p:nvCxnSpPr>
        <p:spPr>
          <a:xfrm>
            <a:off x="6180225" y="1463975"/>
            <a:ext cx="472200" cy="9387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3"/>
          <p:cNvCxnSpPr/>
          <p:nvPr/>
        </p:nvCxnSpPr>
        <p:spPr>
          <a:xfrm>
            <a:off x="6732775" y="3071300"/>
            <a:ext cx="472200" cy="9387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アクションによるリターンを伸ばす</a:t>
            </a:r>
            <a:endParaRPr/>
          </a:p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ある攻撃が通った時のリターンを増やす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確定する攻撃で追撃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有利な状態を維持する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攻撃をもらった時のリスクを減らす（＝負のリターンを正方向に増やす）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確定していない攻撃を避ける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不利な状態から五分の状態に戻す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結論：</a:t>
            </a:r>
            <a:r>
              <a:rPr lang="ja"/>
              <a:t>「</a:t>
            </a:r>
            <a:r>
              <a:rPr lang="ja"/>
              <a:t>ゲームが強い」とは何か？</a:t>
            </a:r>
            <a:endParaRPr/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（</a:t>
            </a:r>
            <a:r>
              <a:rPr lang="ja"/>
              <a:t>対戦前）相手の方策を知る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（対戦前）アクションのリターンを伸ばす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（対戦中）ゲームの最中に方策をアップデートできる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ゲームの楽しみ方</a:t>
            </a:r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純粋にゲームを楽しむ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人との繋がり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成長を実感する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観戦をエンタメの一つとして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e-sports</a:t>
            </a:r>
            <a:r>
              <a:rPr lang="ja"/>
              <a:t>について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200"/>
              <a:t>e-sports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43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賞金1億円以上の大会を持つゲームタイトルは複数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200" y="1688413"/>
            <a:ext cx="2775785" cy="333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9429" y="2682300"/>
            <a:ext cx="3508475" cy="233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対戦ゲームの駆け引き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例：</a:t>
            </a:r>
            <a:r>
              <a:rPr lang="ja"/>
              <a:t>じゃんけん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もし相手の手の出し方がチョキ50%、グー・パー25%と事前に分かっている場合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自分の最善手は”その瞬間においては”「グーを100%で出す」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1825" y="2945425"/>
            <a:ext cx="3508750" cy="21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メタ的行動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相手視点に立つと、自分がグーばかり出してくるので、パーの割合を増やそうとする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互いがメタに回り切るのであれば</a:t>
            </a:r>
            <a:r>
              <a:rPr lang="ja"/>
              <a:t>、グー・チョキ・パーを 1/3 で出す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ナッシュ均衡（すべてのゲームの参加者が、一定のルールのもと、自らの利得が最大となる最適な戦略を選択し合っている状態）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が、アクションが複雑であったり、試行回数が少なければ、ナッシュ均衡には到達しない（はず）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グーで勝つと+3点、チョキパーだと+1点、のゲームでのナッシュ均衡の出し方...？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確率的方策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71900" y="1919075"/>
            <a:ext cx="4492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リアルタイム制ゲームにおける方策は確率的方策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175" y="2765225"/>
            <a:ext cx="2089850" cy="39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6299" y="1861850"/>
            <a:ext cx="3315242" cy="24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相手の方策を知り、自身の方策を更新する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相手の方策 π が[</a:t>
            </a:r>
            <a:r>
              <a:rPr lang="ja"/>
              <a:t>チョキ50%、グー・パー25%</a:t>
            </a:r>
            <a:r>
              <a:rPr lang="ja"/>
              <a:t>]が常に一定であれば、グー100%の方策を取るのが最適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しかし、相手も同様、こちらの方策を探り、方策を更新してくる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方策のアップデートの仕方として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「こちらがグーを多く出していることがバレないようにグーを多めに出す」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ja"/>
              <a:t>「相手の方策のアップデートの仕方（次はパー70%になる、等）を先読みして方策を決定する」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